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61" r:id="rId3"/>
    <p:sldId id="260" r:id="rId4"/>
    <p:sldId id="257" r:id="rId5"/>
    <p:sldId id="258" r:id="rId6"/>
    <p:sldId id="259" r:id="rId7"/>
    <p:sldId id="264"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9"/>
    <p:restoredTop sz="94523"/>
  </p:normalViewPr>
  <p:slideViewPr>
    <p:cSldViewPr snapToGrid="0" snapToObjects="1">
      <p:cViewPr varScale="1">
        <p:scale>
          <a:sx n="78" d="100"/>
          <a:sy n="78" d="100"/>
        </p:scale>
        <p:origin x="2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CFC7B-55C5-4E4E-9BE8-7A39EF6E8488}" type="datetimeFigureOut">
              <a:rPr lang="en-US" smtClean="0"/>
              <a:t>5/10/19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DE1DD-B837-B043-A932-D41233E63621}" type="slidenum">
              <a:rPr lang="en-US" smtClean="0"/>
              <a:t>‹#›</a:t>
            </a:fld>
            <a:endParaRPr lang="en-US"/>
          </a:p>
        </p:txBody>
      </p:sp>
    </p:spTree>
    <p:extLst>
      <p:ext uri="{BB962C8B-B14F-4D97-AF65-F5344CB8AC3E}">
        <p14:creationId xmlns:p14="http://schemas.microsoft.com/office/powerpoint/2010/main" val="66852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dA7FRDIN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Athens: Women &amp; Slaves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62971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25870" y="2366963"/>
            <a:ext cx="7940259" cy="3424237"/>
          </a:xfrm>
        </p:spPr>
      </p:pic>
    </p:spTree>
    <p:extLst>
      <p:ext uri="{BB962C8B-B14F-4D97-AF65-F5344CB8AC3E}">
        <p14:creationId xmlns:p14="http://schemas.microsoft.com/office/powerpoint/2010/main" val="198764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a:t>
            </a:r>
            <a:endParaRPr lang="en-US" dirty="0"/>
          </a:p>
        </p:txBody>
      </p:sp>
      <p:sp>
        <p:nvSpPr>
          <p:cNvPr id="3" name="Content Placeholder 2"/>
          <p:cNvSpPr>
            <a:spLocks noGrp="1"/>
          </p:cNvSpPr>
          <p:nvPr>
            <p:ph sz="quarter" idx="13"/>
          </p:nvPr>
        </p:nvSpPr>
        <p:spPr/>
        <p:txBody>
          <a:bodyPr/>
          <a:lstStyle/>
          <a:p>
            <a:r>
              <a:rPr lang="en-US" dirty="0"/>
              <a:t>Greek women had virtually no political rights of any kind and were controlled by men at nearly every stage of their lives. </a:t>
            </a:r>
            <a:endParaRPr lang="en-US" dirty="0" smtClean="0"/>
          </a:p>
          <a:p>
            <a:r>
              <a:rPr lang="en-US" dirty="0" smtClean="0"/>
              <a:t>The </a:t>
            </a:r>
            <a:r>
              <a:rPr lang="en-US" dirty="0"/>
              <a:t>most important duties for a city-dwelling woman were to bear children--preferably male--and to run the household. </a:t>
            </a:r>
            <a:endParaRPr lang="en-US" dirty="0" smtClean="0"/>
          </a:p>
          <a:p>
            <a:r>
              <a:rPr lang="en-US" dirty="0" smtClean="0"/>
              <a:t>Duties </a:t>
            </a:r>
            <a:r>
              <a:rPr lang="en-US" dirty="0"/>
              <a:t>of a rural woman included some of the agricultural work: the harvesting of olives and fruit was their responsibility, as may have been the gathering of vegetables.</a:t>
            </a:r>
          </a:p>
        </p:txBody>
      </p:sp>
    </p:spTree>
    <p:extLst>
      <p:ext uri="{BB962C8B-B14F-4D97-AF65-F5344CB8AC3E}">
        <p14:creationId xmlns:p14="http://schemas.microsoft.com/office/powerpoint/2010/main" val="1273269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WOMEn</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Girls learned in school or at home</a:t>
            </a:r>
          </a:p>
          <a:p>
            <a:r>
              <a:rPr lang="en-US" dirty="0" smtClean="0"/>
              <a:t>They learned important household skills (spinning, weaving, sewing, cooking, &amp; other household jobs</a:t>
            </a:r>
          </a:p>
          <a:p>
            <a:r>
              <a:rPr lang="en-US" dirty="0" smtClean="0"/>
              <a:t>Girls spent most of their time in their house &amp; only left to perform religious duties</a:t>
            </a:r>
          </a:p>
          <a:p>
            <a:r>
              <a:rPr lang="en-US" dirty="0" smtClean="0"/>
              <a:t>Girls often got married in their teens, &amp; often to man in their 30’s</a:t>
            </a:r>
          </a:p>
          <a:p>
            <a:r>
              <a:rPr lang="en-US" dirty="0" smtClean="0"/>
              <a:t>The women’s father would choose her husband, and wouldn’t meet or know what he looks like until the day of the marriage</a:t>
            </a:r>
            <a:endParaRPr lang="en-US" dirty="0"/>
          </a:p>
        </p:txBody>
      </p:sp>
    </p:spTree>
    <p:extLst>
      <p:ext uri="{BB962C8B-B14F-4D97-AF65-F5344CB8AC3E}">
        <p14:creationId xmlns:p14="http://schemas.microsoft.com/office/powerpoint/2010/main" val="176403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Once married, all her property was owned by her husband </a:t>
            </a:r>
            <a:r>
              <a:rPr lang="mr-IN" dirty="0" smtClean="0"/>
              <a:t>–</a:t>
            </a:r>
            <a:r>
              <a:rPr lang="en-US" dirty="0" smtClean="0"/>
              <a:t> if they were to ever get divorced, all control and rights went over to her father or the nearest male relative</a:t>
            </a:r>
          </a:p>
          <a:p>
            <a:r>
              <a:rPr lang="en-US" dirty="0" smtClean="0"/>
              <a:t>Women weren’t important but goddesses are very important</a:t>
            </a:r>
          </a:p>
          <a:p>
            <a:r>
              <a:rPr lang="en-US" dirty="0" smtClean="0"/>
              <a:t>Women had very few rights &amp; men have very little respect for all women</a:t>
            </a:r>
          </a:p>
          <a:p>
            <a:r>
              <a:rPr lang="en-US" dirty="0" smtClean="0"/>
              <a:t>Jobs that a woman could participate in were </a:t>
            </a:r>
            <a:r>
              <a:rPr lang="mr-IN" dirty="0" smtClean="0"/>
              <a:t>–</a:t>
            </a:r>
            <a:r>
              <a:rPr lang="en-US" dirty="0" smtClean="0"/>
              <a:t> weddings, funerals, &amp; </a:t>
            </a:r>
            <a:r>
              <a:rPr lang="en-US" dirty="0" err="1" smtClean="0"/>
              <a:t>regligious</a:t>
            </a:r>
            <a:r>
              <a:rPr lang="en-US" dirty="0" smtClean="0"/>
              <a:t> festivals</a:t>
            </a:r>
          </a:p>
          <a:p>
            <a:r>
              <a:rPr lang="en-US" dirty="0">
                <a:hlinkClick r:id="rId2"/>
              </a:rPr>
              <a:t>https://www.youtube.com/watch?v=GdA7FRDINp4</a:t>
            </a:r>
            <a:endParaRPr lang="en-US" dirty="0"/>
          </a:p>
        </p:txBody>
      </p:sp>
    </p:spTree>
    <p:extLst>
      <p:ext uri="{BB962C8B-B14F-4D97-AF65-F5344CB8AC3E}">
        <p14:creationId xmlns:p14="http://schemas.microsoft.com/office/powerpoint/2010/main" val="1117703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Slaves vs Women</a:t>
            </a:r>
            <a:endParaRPr lang="en-US" dirty="0"/>
          </a:p>
        </p:txBody>
      </p:sp>
      <p:sp>
        <p:nvSpPr>
          <p:cNvPr id="3" name="Content Placeholder 2"/>
          <p:cNvSpPr>
            <a:spLocks noGrp="1"/>
          </p:cNvSpPr>
          <p:nvPr>
            <p:ph sz="quarter" idx="13"/>
          </p:nvPr>
        </p:nvSpPr>
        <p:spPr/>
        <p:txBody>
          <a:bodyPr>
            <a:normAutofit/>
          </a:bodyPr>
          <a:lstStyle/>
          <a:p>
            <a:pPr algn="ctr"/>
            <a:r>
              <a:rPr lang="en-US" sz="4000" dirty="0" smtClean="0"/>
              <a:t>Who was more important??</a:t>
            </a:r>
            <a:endParaRPr lang="en-US" sz="4000" dirty="0"/>
          </a:p>
        </p:txBody>
      </p:sp>
    </p:spTree>
    <p:extLst>
      <p:ext uri="{BB962C8B-B14F-4D97-AF65-F5344CB8AC3E}">
        <p14:creationId xmlns:p14="http://schemas.microsoft.com/office/powerpoint/2010/main" val="967722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20000"/>
          </a:bodyPr>
          <a:lstStyle/>
          <a:p>
            <a:r>
              <a:rPr lang="en-US" dirty="0"/>
              <a:t>Slavery was a necessary institution in Athenian society.  Slaves were the property of their owners and could be bought and sold at any time.  They held no enforceable legal rights and had no citizenship rights.  </a:t>
            </a:r>
            <a:endParaRPr lang="en-US" dirty="0" smtClean="0"/>
          </a:p>
          <a:p>
            <a:r>
              <a:rPr lang="en-US" dirty="0" smtClean="0"/>
              <a:t>Slaves </a:t>
            </a:r>
            <a:r>
              <a:rPr lang="en-US" dirty="0"/>
              <a:t>were very common place in Athens; even poor families had one or two while wealthy families had 50 or more. Slaves were un-ransomed war prisoners, stolen as children from enemies, or traded in from other countries. Slaves were often treated fairly by their masters and could be freed</a:t>
            </a:r>
            <a:r>
              <a:rPr lang="en-US" dirty="0" smtClean="0"/>
              <a:t>.</a:t>
            </a:r>
          </a:p>
          <a:p>
            <a:r>
              <a:rPr lang="en-US" dirty="0"/>
              <a:t>Slaves had a variety of jobs, from working inside the home to working in the fields to acting as attendants – actually, some slaves became quite close to their owners and their families and were well-loved.</a:t>
            </a:r>
          </a:p>
          <a:p>
            <a:endParaRPr lang="en-US" dirty="0"/>
          </a:p>
        </p:txBody>
      </p:sp>
    </p:spTree>
    <p:extLst>
      <p:ext uri="{BB962C8B-B14F-4D97-AF65-F5344CB8AC3E}">
        <p14:creationId xmlns:p14="http://schemas.microsoft.com/office/powerpoint/2010/main" val="1246452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slaves</a:t>
            </a:r>
            <a:endParaRPr lang="en-US" dirty="0"/>
          </a:p>
        </p:txBody>
      </p:sp>
      <p:sp>
        <p:nvSpPr>
          <p:cNvPr id="3" name="Content Placeholder 2"/>
          <p:cNvSpPr>
            <a:spLocks noGrp="1"/>
          </p:cNvSpPr>
          <p:nvPr>
            <p:ph sz="quarter" idx="13"/>
          </p:nvPr>
        </p:nvSpPr>
        <p:spPr/>
        <p:txBody>
          <a:bodyPr/>
          <a:lstStyle/>
          <a:p>
            <a:r>
              <a:rPr lang="en-US" dirty="0" smtClean="0"/>
              <a:t>Greek slaves were more important!</a:t>
            </a:r>
          </a:p>
          <a:p>
            <a:r>
              <a:rPr lang="en-US" dirty="0" smtClean="0"/>
              <a:t>Their masters needed slaves to do work for them</a:t>
            </a:r>
          </a:p>
          <a:p>
            <a:r>
              <a:rPr lang="en-US" dirty="0" smtClean="0"/>
              <a:t>Some of the women slaves cooked and cleaned, so they were important for healthy living</a:t>
            </a:r>
          </a:p>
          <a:p>
            <a:r>
              <a:rPr lang="en-US" dirty="0" smtClean="0"/>
              <a:t>Their jobs were more important because they farmed for the men</a:t>
            </a:r>
          </a:p>
          <a:p>
            <a:r>
              <a:rPr lang="en-US" dirty="0" smtClean="0"/>
              <a:t>The prized slaves worked as tutors  </a:t>
            </a:r>
            <a:endParaRPr lang="en-US" dirty="0"/>
          </a:p>
        </p:txBody>
      </p:sp>
    </p:spTree>
    <p:extLst>
      <p:ext uri="{BB962C8B-B14F-4D97-AF65-F5344CB8AC3E}">
        <p14:creationId xmlns:p14="http://schemas.microsoft.com/office/powerpoint/2010/main" val="154947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slaves</a:t>
            </a:r>
            <a:endParaRPr lang="en-US" dirty="0"/>
          </a:p>
        </p:txBody>
      </p:sp>
      <p:sp>
        <p:nvSpPr>
          <p:cNvPr id="3" name="Content Placeholder 2"/>
          <p:cNvSpPr>
            <a:spLocks noGrp="1"/>
          </p:cNvSpPr>
          <p:nvPr>
            <p:ph sz="quarter" idx="13"/>
          </p:nvPr>
        </p:nvSpPr>
        <p:spPr/>
        <p:txBody>
          <a:bodyPr/>
          <a:lstStyle/>
          <a:p>
            <a:r>
              <a:rPr lang="en-US" dirty="0" smtClean="0"/>
              <a:t>Slaves didn’t usually live long because of the dangerous work</a:t>
            </a:r>
          </a:p>
          <a:p>
            <a:r>
              <a:rPr lang="en-US" dirty="0" smtClean="0"/>
              <a:t>They couldn’t use their own names, but were assigned a name by their master</a:t>
            </a:r>
          </a:p>
          <a:p>
            <a:r>
              <a:rPr lang="en-US" dirty="0" smtClean="0"/>
              <a:t>Bad slaves who were weak and old were sold for little</a:t>
            </a:r>
          </a:p>
          <a:p>
            <a:r>
              <a:rPr lang="en-US" dirty="0" smtClean="0"/>
              <a:t>The healthy and young were sold for more</a:t>
            </a:r>
          </a:p>
          <a:p>
            <a:r>
              <a:rPr lang="en-US" dirty="0" smtClean="0"/>
              <a:t>were thought of as property, not citizen</a:t>
            </a:r>
          </a:p>
          <a:p>
            <a:r>
              <a:rPr lang="en-US" dirty="0" smtClean="0"/>
              <a:t>Lowest class in the Athenian society</a:t>
            </a:r>
          </a:p>
          <a:p>
            <a:r>
              <a:rPr lang="en-US" dirty="0" smtClean="0"/>
              <a:t>Were allowed to participate in family rituals</a:t>
            </a:r>
          </a:p>
          <a:p>
            <a:endParaRPr lang="en-US" dirty="0" smtClean="0"/>
          </a:p>
        </p:txBody>
      </p:sp>
    </p:spTree>
    <p:extLst>
      <p:ext uri="{BB962C8B-B14F-4D97-AF65-F5344CB8AC3E}">
        <p14:creationId xmlns:p14="http://schemas.microsoft.com/office/powerpoint/2010/main" val="629104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1830</TotalTime>
  <Words>370</Words>
  <Application>Microsoft Macintosh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Mangal</vt:lpstr>
      <vt:lpstr>Tw Cen MT</vt:lpstr>
      <vt:lpstr>Droplet</vt:lpstr>
      <vt:lpstr>Athens: Women &amp; Slaves</vt:lpstr>
      <vt:lpstr>PowerPoint Presentation</vt:lpstr>
      <vt:lpstr>women</vt:lpstr>
      <vt:lpstr>WOMEn</vt:lpstr>
      <vt:lpstr>Women </vt:lpstr>
      <vt:lpstr>Slaves vs Women</vt:lpstr>
      <vt:lpstr>PowerPoint Presentation</vt:lpstr>
      <vt:lpstr>slaves</vt:lpstr>
      <vt:lpstr>slaves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Athens: Women &amp; Slaves</dc:title>
  <dc:creator>Microsoft Office User</dc:creator>
  <cp:lastModifiedBy>Microsoft Office User</cp:lastModifiedBy>
  <cp:revision>9</cp:revision>
  <dcterms:created xsi:type="dcterms:W3CDTF">2019-05-05T18:52:19Z</dcterms:created>
  <dcterms:modified xsi:type="dcterms:W3CDTF">2019-05-10T18:20:24Z</dcterms:modified>
</cp:coreProperties>
</file>